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1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7DFA5-4163-4D69-8DA0-D95353D473B2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03456-375F-4C46-8527-5FD9F08FE37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5FF94A4-FE75-4122-9A39-7552BD1E013E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Check-in</a:t>
            </a:r>
            <a:endParaRPr lang="en-GB" dirty="0"/>
          </a:p>
        </p:txBody>
      </p:sp>
      <p:pic>
        <p:nvPicPr>
          <p:cNvPr id="1026" name="Picture 2" descr="C:\Users\David\Pictures\check-in-sig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689912">
            <a:off x="504769" y="2651933"/>
            <a:ext cx="8077761" cy="2749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Check-in....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>
            <a:normAutofit/>
          </a:bodyPr>
          <a:lstStyle/>
          <a:p>
            <a:r>
              <a:rPr lang="en-GB" dirty="0" smtClean="0"/>
              <a:t>A good way to start the day.</a:t>
            </a:r>
          </a:p>
          <a:p>
            <a:r>
              <a:rPr lang="en-GB" dirty="0" smtClean="0"/>
              <a:t>Offload any baggage that may have been brought in.</a:t>
            </a:r>
          </a:p>
          <a:p>
            <a:r>
              <a:rPr lang="en-GB" dirty="0" smtClean="0"/>
              <a:t>Focus on the activity ahead.</a:t>
            </a:r>
          </a:p>
          <a:p>
            <a:endParaRPr lang="en-GB" dirty="0" smtClean="0"/>
          </a:p>
          <a:p>
            <a:r>
              <a:rPr lang="en-GB" dirty="0" smtClean="0"/>
              <a:t>Everyone has a turn to speak</a:t>
            </a:r>
          </a:p>
          <a:p>
            <a:r>
              <a:rPr lang="en-GB" dirty="0" smtClean="0"/>
              <a:t>Everyone has the right to “pass”</a:t>
            </a:r>
          </a:p>
          <a:p>
            <a:r>
              <a:rPr lang="en-GB" dirty="0" smtClean="0"/>
              <a:t>Be prepared to deal with “issues” that may arise.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485</TotalTime>
  <Words>53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Deluxe</vt:lpstr>
      <vt:lpstr>Check-in</vt:lpstr>
      <vt:lpstr>Check-in....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Fox Thinking Tool</dc:title>
  <dc:creator>David White</dc:creator>
  <cp:lastModifiedBy>David White</cp:lastModifiedBy>
  <cp:revision>31</cp:revision>
  <dcterms:created xsi:type="dcterms:W3CDTF">2009-11-01T11:03:09Z</dcterms:created>
  <dcterms:modified xsi:type="dcterms:W3CDTF">2009-11-30T16:47:47Z</dcterms:modified>
</cp:coreProperties>
</file>